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20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/>
              <a:t>Filter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386</Words>
  <Application>Microsoft Macintosh PowerPoint</Application>
  <PresentationFormat>寬螢幕</PresentationFormat>
  <Paragraphs>90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105</cp:revision>
  <dcterms:created xsi:type="dcterms:W3CDTF">2017-07-30T08:03:48Z</dcterms:created>
  <dcterms:modified xsi:type="dcterms:W3CDTF">2017-07-31T15:44:44Z</dcterms:modified>
</cp:coreProperties>
</file>

<file path=docProps/thumbnail.jpeg>
</file>